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4" r:id="rId3"/>
    <p:sldId id="355" r:id="rId4"/>
    <p:sldId id="356" r:id="rId5"/>
    <p:sldId id="357" r:id="rId6"/>
    <p:sldId id="359" r:id="rId7"/>
    <p:sldId id="360" r:id="rId8"/>
    <p:sldId id="363" r:id="rId9"/>
    <p:sldId id="364" r:id="rId10"/>
    <p:sldId id="365" r:id="rId11"/>
    <p:sldId id="367" r:id="rId12"/>
    <p:sldId id="368" r:id="rId13"/>
    <p:sldId id="370" r:id="rId14"/>
    <p:sldId id="371" r:id="rId15"/>
    <p:sldId id="373" r:id="rId16"/>
    <p:sldId id="374" r:id="rId17"/>
    <p:sldId id="376" r:id="rId18"/>
    <p:sldId id="378" r:id="rId19"/>
    <p:sldId id="379" r:id="rId20"/>
    <p:sldId id="381" r:id="rId21"/>
    <p:sldId id="382" r:id="rId22"/>
    <p:sldId id="383" r:id="rId23"/>
    <p:sldId id="384" r:id="rId24"/>
    <p:sldId id="386" r:id="rId25"/>
    <p:sldId id="387" r:id="rId26"/>
    <p:sldId id="389" r:id="rId27"/>
    <p:sldId id="390" r:id="rId28"/>
    <p:sldId id="393" r:id="rId29"/>
    <p:sldId id="395" r:id="rId30"/>
    <p:sldId id="396" r:id="rId31"/>
    <p:sldId id="398" r:id="rId32"/>
    <p:sldId id="401" r:id="rId33"/>
    <p:sldId id="402" r:id="rId34"/>
    <p:sldId id="404" r:id="rId35"/>
    <p:sldId id="405" r:id="rId36"/>
    <p:sldId id="406" r:id="rId37"/>
    <p:sldId id="407" r:id="rId38"/>
    <p:sldId id="410" r:id="rId39"/>
    <p:sldId id="411" r:id="rId40"/>
    <p:sldId id="413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38" r:id="rId63"/>
    <p:sldId id="439" r:id="rId64"/>
    <p:sldId id="440" r:id="rId65"/>
    <p:sldId id="441" r:id="rId66"/>
    <p:sldId id="442" r:id="rId67"/>
    <p:sldId id="443" r:id="rId68"/>
    <p:sldId id="444" r:id="rId69"/>
    <p:sldId id="445" r:id="rId70"/>
    <p:sldId id="446" r:id="rId71"/>
    <p:sldId id="447" r:id="rId72"/>
    <p:sldId id="448" r:id="rId73"/>
    <p:sldId id="449" r:id="rId74"/>
    <p:sldId id="450" r:id="rId75"/>
    <p:sldId id="451" r:id="rId76"/>
    <p:sldId id="452" r:id="rId77"/>
    <p:sldId id="453" r:id="rId78"/>
    <p:sldId id="454" r:id="rId79"/>
    <p:sldId id="455" r:id="rId80"/>
    <p:sldId id="456" r:id="rId81"/>
    <p:sldId id="457" r:id="rId82"/>
    <p:sldId id="458" r:id="rId83"/>
    <p:sldId id="459" r:id="rId84"/>
    <p:sldId id="460" r:id="rId85"/>
    <p:sldId id="461" r:id="rId86"/>
    <p:sldId id="462" r:id="rId87"/>
    <p:sldId id="463" r:id="rId88"/>
    <p:sldId id="464" r:id="rId89"/>
    <p:sldId id="465" r:id="rId90"/>
    <p:sldId id="466" r:id="rId91"/>
    <p:sldId id="467" r:id="rId92"/>
    <p:sldId id="468" r:id="rId93"/>
    <p:sldId id="469" r:id="rId94"/>
    <p:sldId id="470" r:id="rId95"/>
    <p:sldId id="471" r:id="rId96"/>
    <p:sldId id="472" r:id="rId97"/>
    <p:sldId id="473" r:id="rId9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08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34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97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881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94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11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639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90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45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346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97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A60F0-57B6-4DC8-AB1C-2BAAA045934E}" type="datetimeFigureOut">
              <a:rPr lang="en-CA" smtClean="0"/>
              <a:t>24/08/2014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2730E-EA21-407D-8967-EB2F55FDF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944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ECEBC Leadership Showcase 2012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by Christine Buttkus</a:t>
            </a:r>
            <a:r>
              <a:rPr lang="en-CA" dirty="0"/>
              <a:t> </a:t>
            </a:r>
            <a:r>
              <a:rPr lang="en-CA" dirty="0" smtClean="0"/>
              <a:t>with photos by Shawn </a:t>
            </a:r>
            <a:r>
              <a:rPr lang="en-CA" dirty="0" err="1" smtClean="0"/>
              <a:t>Nygren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48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0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6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3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3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8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4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3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7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5" y="0"/>
            <a:ext cx="5289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5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9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1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0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8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92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83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1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4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6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4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0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0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5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3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1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9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4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4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9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6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1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3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4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0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32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5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347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839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843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574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0"/>
            <a:ext cx="4560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97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458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171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8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846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97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3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246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913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144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83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987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678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790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266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396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62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2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197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0131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885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71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3115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03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6301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1165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589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191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03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9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1981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423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505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2532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3957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759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532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16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6591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14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0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5014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097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7602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6969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0"/>
            <a:ext cx="4560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0045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990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3000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0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12</Words>
  <Application>Microsoft Office PowerPoint</Application>
  <PresentationFormat>Widescreen</PresentationFormat>
  <Paragraphs>2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1" baseType="lpstr">
      <vt:lpstr>Arial</vt:lpstr>
      <vt:lpstr>Calibri</vt:lpstr>
      <vt:lpstr>Calibri Light</vt:lpstr>
      <vt:lpstr>Office Theme</vt:lpstr>
      <vt:lpstr>ECEBC Leadership Showcase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ECEBC Leadership Showcase 2012</dc:title>
  <dc:creator>Christine Buttkus</dc:creator>
  <cp:lastModifiedBy>Christine Buttkus</cp:lastModifiedBy>
  <cp:revision>2</cp:revision>
  <dcterms:created xsi:type="dcterms:W3CDTF">2014-08-25T00:00:59Z</dcterms:created>
  <dcterms:modified xsi:type="dcterms:W3CDTF">2014-08-25T00:35:22Z</dcterms:modified>
</cp:coreProperties>
</file>