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68" r:id="rId5"/>
    <p:sldId id="266" r:id="rId6"/>
    <p:sldId id="257" r:id="rId7"/>
    <p:sldId id="258" r:id="rId8"/>
    <p:sldId id="260" r:id="rId9"/>
    <p:sldId id="261" r:id="rId10"/>
    <p:sldId id="262" r:id="rId11"/>
    <p:sldId id="264" r:id="rId12"/>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D305249-3060-42FD-BF98-8D26AAE373B2}" type="datetimeFigureOut">
              <a:rPr lang="en-CA" smtClean="0"/>
              <a:t>24/08/2014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E150A3-0F4F-4229-AAD5-2F639B94BB4C}" type="slidenum">
              <a:rPr lang="en-CA" smtClean="0"/>
              <a:t>‹#›</a:t>
            </a:fld>
            <a:endParaRPr lang="en-CA"/>
          </a:p>
        </p:txBody>
      </p:sp>
    </p:spTree>
    <p:extLst>
      <p:ext uri="{BB962C8B-B14F-4D97-AF65-F5344CB8AC3E}">
        <p14:creationId xmlns:p14="http://schemas.microsoft.com/office/powerpoint/2010/main" val="285009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D305249-3060-42FD-BF98-8D26AAE373B2}" type="datetimeFigureOut">
              <a:rPr lang="en-CA" smtClean="0"/>
              <a:t>24/08/2014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E150A3-0F4F-4229-AAD5-2F639B94BB4C}" type="slidenum">
              <a:rPr lang="en-CA" smtClean="0"/>
              <a:t>‹#›</a:t>
            </a:fld>
            <a:endParaRPr lang="en-CA"/>
          </a:p>
        </p:txBody>
      </p:sp>
    </p:spTree>
    <p:extLst>
      <p:ext uri="{BB962C8B-B14F-4D97-AF65-F5344CB8AC3E}">
        <p14:creationId xmlns:p14="http://schemas.microsoft.com/office/powerpoint/2010/main" val="1993024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D305249-3060-42FD-BF98-8D26AAE373B2}" type="datetimeFigureOut">
              <a:rPr lang="en-CA" smtClean="0"/>
              <a:t>24/08/2014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E150A3-0F4F-4229-AAD5-2F639B94BB4C}" type="slidenum">
              <a:rPr lang="en-CA" smtClean="0"/>
              <a:t>‹#›</a:t>
            </a:fld>
            <a:endParaRPr lang="en-CA"/>
          </a:p>
        </p:txBody>
      </p:sp>
    </p:spTree>
    <p:extLst>
      <p:ext uri="{BB962C8B-B14F-4D97-AF65-F5344CB8AC3E}">
        <p14:creationId xmlns:p14="http://schemas.microsoft.com/office/powerpoint/2010/main" val="327894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D305249-3060-42FD-BF98-8D26AAE373B2}" type="datetimeFigureOut">
              <a:rPr lang="en-CA" smtClean="0"/>
              <a:t>24/08/2014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E150A3-0F4F-4229-AAD5-2F639B94BB4C}" type="slidenum">
              <a:rPr lang="en-CA" smtClean="0"/>
              <a:t>‹#›</a:t>
            </a:fld>
            <a:endParaRPr lang="en-CA"/>
          </a:p>
        </p:txBody>
      </p:sp>
    </p:spTree>
    <p:extLst>
      <p:ext uri="{BB962C8B-B14F-4D97-AF65-F5344CB8AC3E}">
        <p14:creationId xmlns:p14="http://schemas.microsoft.com/office/powerpoint/2010/main" val="2196093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05249-3060-42FD-BF98-8D26AAE373B2}" type="datetimeFigureOut">
              <a:rPr lang="en-CA" smtClean="0"/>
              <a:t>24/08/2014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E150A3-0F4F-4229-AAD5-2F639B94BB4C}" type="slidenum">
              <a:rPr lang="en-CA" smtClean="0"/>
              <a:t>‹#›</a:t>
            </a:fld>
            <a:endParaRPr lang="en-CA"/>
          </a:p>
        </p:txBody>
      </p:sp>
    </p:spTree>
    <p:extLst>
      <p:ext uri="{BB962C8B-B14F-4D97-AF65-F5344CB8AC3E}">
        <p14:creationId xmlns:p14="http://schemas.microsoft.com/office/powerpoint/2010/main" val="257966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D305249-3060-42FD-BF98-8D26AAE373B2}" type="datetimeFigureOut">
              <a:rPr lang="en-CA" smtClean="0"/>
              <a:t>24/08/2014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E150A3-0F4F-4229-AAD5-2F639B94BB4C}" type="slidenum">
              <a:rPr lang="en-CA" smtClean="0"/>
              <a:t>‹#›</a:t>
            </a:fld>
            <a:endParaRPr lang="en-CA"/>
          </a:p>
        </p:txBody>
      </p:sp>
    </p:spTree>
    <p:extLst>
      <p:ext uri="{BB962C8B-B14F-4D97-AF65-F5344CB8AC3E}">
        <p14:creationId xmlns:p14="http://schemas.microsoft.com/office/powerpoint/2010/main" val="111925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D305249-3060-42FD-BF98-8D26AAE373B2}" type="datetimeFigureOut">
              <a:rPr lang="en-CA" smtClean="0"/>
              <a:t>24/08/2014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EE150A3-0F4F-4229-AAD5-2F639B94BB4C}" type="slidenum">
              <a:rPr lang="en-CA" smtClean="0"/>
              <a:t>‹#›</a:t>
            </a:fld>
            <a:endParaRPr lang="en-CA"/>
          </a:p>
        </p:txBody>
      </p:sp>
    </p:spTree>
    <p:extLst>
      <p:ext uri="{BB962C8B-B14F-4D97-AF65-F5344CB8AC3E}">
        <p14:creationId xmlns:p14="http://schemas.microsoft.com/office/powerpoint/2010/main" val="220305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D305249-3060-42FD-BF98-8D26AAE373B2}" type="datetimeFigureOut">
              <a:rPr lang="en-CA" smtClean="0"/>
              <a:t>24/08/2014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EE150A3-0F4F-4229-AAD5-2F639B94BB4C}" type="slidenum">
              <a:rPr lang="en-CA" smtClean="0"/>
              <a:t>‹#›</a:t>
            </a:fld>
            <a:endParaRPr lang="en-CA"/>
          </a:p>
        </p:txBody>
      </p:sp>
    </p:spTree>
    <p:extLst>
      <p:ext uri="{BB962C8B-B14F-4D97-AF65-F5344CB8AC3E}">
        <p14:creationId xmlns:p14="http://schemas.microsoft.com/office/powerpoint/2010/main" val="271618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05249-3060-42FD-BF98-8D26AAE373B2}" type="datetimeFigureOut">
              <a:rPr lang="en-CA" smtClean="0"/>
              <a:t>24/08/2014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EE150A3-0F4F-4229-AAD5-2F639B94BB4C}" type="slidenum">
              <a:rPr lang="en-CA" smtClean="0"/>
              <a:t>‹#›</a:t>
            </a:fld>
            <a:endParaRPr lang="en-CA"/>
          </a:p>
        </p:txBody>
      </p:sp>
    </p:spTree>
    <p:extLst>
      <p:ext uri="{BB962C8B-B14F-4D97-AF65-F5344CB8AC3E}">
        <p14:creationId xmlns:p14="http://schemas.microsoft.com/office/powerpoint/2010/main" val="129991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05249-3060-42FD-BF98-8D26AAE373B2}" type="datetimeFigureOut">
              <a:rPr lang="en-CA" smtClean="0"/>
              <a:t>24/08/2014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E150A3-0F4F-4229-AAD5-2F639B94BB4C}" type="slidenum">
              <a:rPr lang="en-CA" smtClean="0"/>
              <a:t>‹#›</a:t>
            </a:fld>
            <a:endParaRPr lang="en-CA"/>
          </a:p>
        </p:txBody>
      </p:sp>
    </p:spTree>
    <p:extLst>
      <p:ext uri="{BB962C8B-B14F-4D97-AF65-F5344CB8AC3E}">
        <p14:creationId xmlns:p14="http://schemas.microsoft.com/office/powerpoint/2010/main" val="377227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05249-3060-42FD-BF98-8D26AAE373B2}" type="datetimeFigureOut">
              <a:rPr lang="en-CA" smtClean="0"/>
              <a:t>24/08/2014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E150A3-0F4F-4229-AAD5-2F639B94BB4C}" type="slidenum">
              <a:rPr lang="en-CA" smtClean="0"/>
              <a:t>‹#›</a:t>
            </a:fld>
            <a:endParaRPr lang="en-CA"/>
          </a:p>
        </p:txBody>
      </p:sp>
    </p:spTree>
    <p:extLst>
      <p:ext uri="{BB962C8B-B14F-4D97-AF65-F5344CB8AC3E}">
        <p14:creationId xmlns:p14="http://schemas.microsoft.com/office/powerpoint/2010/main" val="367974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05249-3060-42FD-BF98-8D26AAE373B2}" type="datetimeFigureOut">
              <a:rPr lang="en-CA" smtClean="0"/>
              <a:t>24/08/2014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150A3-0F4F-4229-AAD5-2F639B94BB4C}" type="slidenum">
              <a:rPr lang="en-CA" smtClean="0"/>
              <a:t>‹#›</a:t>
            </a:fld>
            <a:endParaRPr lang="en-CA"/>
          </a:p>
        </p:txBody>
      </p:sp>
    </p:spTree>
    <p:extLst>
      <p:ext uri="{BB962C8B-B14F-4D97-AF65-F5344CB8AC3E}">
        <p14:creationId xmlns:p14="http://schemas.microsoft.com/office/powerpoint/2010/main" val="24942528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B</a:t>
            </a:r>
            <a:r>
              <a:rPr lang="en-CA" dirty="0" smtClean="0"/>
              <a:t>ridging the Gaps Album</a:t>
            </a:r>
            <a:endParaRPr lang="en-CA" dirty="0"/>
          </a:p>
        </p:txBody>
      </p:sp>
      <p:sp>
        <p:nvSpPr>
          <p:cNvPr id="3" name="Subtitle 2"/>
          <p:cNvSpPr>
            <a:spLocks noGrp="1"/>
          </p:cNvSpPr>
          <p:nvPr>
            <p:ph type="subTitle" idx="1"/>
          </p:nvPr>
        </p:nvSpPr>
        <p:spPr/>
        <p:txBody>
          <a:bodyPr/>
          <a:lstStyle/>
          <a:p>
            <a:r>
              <a:rPr lang="en-CA" dirty="0" smtClean="0"/>
              <a:t>Photos submitted by Terry Walker and Nancy Dumais</a:t>
            </a:r>
          </a:p>
          <a:p>
            <a:r>
              <a:rPr lang="en-CA" dirty="0" smtClean="0"/>
              <a:t>Terrace, ECEBC Leadership Cohort 5, August 2014</a:t>
            </a:r>
            <a:endParaRPr lang="en-CA" dirty="0"/>
          </a:p>
        </p:txBody>
      </p:sp>
    </p:spTree>
    <p:extLst>
      <p:ext uri="{BB962C8B-B14F-4D97-AF65-F5344CB8AC3E}">
        <p14:creationId xmlns:p14="http://schemas.microsoft.com/office/powerpoint/2010/main" val="476573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65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a:noFill/>
          <a:ln>
            <a:noFill/>
          </a:ln>
        </p:spPr>
      </p:pic>
      <p:sp>
        <p:nvSpPr>
          <p:cNvPr id="3" name="Title 2"/>
          <p:cNvSpPr>
            <a:spLocks noGrp="1"/>
          </p:cNvSpPr>
          <p:nvPr>
            <p:ph type="title"/>
          </p:nvPr>
        </p:nvSpPr>
        <p:spPr/>
        <p:txBody>
          <a:bodyPr/>
          <a:lstStyle/>
          <a:p>
            <a:r>
              <a:rPr lang="en-CA" dirty="0" smtClean="0"/>
              <a:t>Local Trade Fair Display</a:t>
            </a:r>
            <a:endParaRPr lang="en-CA" dirty="0"/>
          </a:p>
        </p:txBody>
      </p:sp>
      <p:sp>
        <p:nvSpPr>
          <p:cNvPr id="4" name="Picture Placeholder 3"/>
          <p:cNvSpPr>
            <a:spLocks noGrp="1"/>
          </p:cNvSpPr>
          <p:nvPr>
            <p:ph type="pic" idx="1"/>
          </p:nvPr>
        </p:nvSpPr>
        <p:spPr/>
      </p:sp>
      <p:sp>
        <p:nvSpPr>
          <p:cNvPr id="5" name="Text Placeholder 4"/>
          <p:cNvSpPr>
            <a:spLocks noGrp="1"/>
          </p:cNvSpPr>
          <p:nvPr>
            <p:ph type="body" sz="half" idx="2"/>
          </p:nvPr>
        </p:nvSpPr>
        <p:spPr/>
        <p:txBody>
          <a:bodyPr/>
          <a:lstStyle/>
          <a:p>
            <a:endParaRPr lang="en-CA"/>
          </a:p>
        </p:txBody>
      </p:sp>
    </p:spTree>
    <p:extLst>
      <p:ext uri="{BB962C8B-B14F-4D97-AF65-F5344CB8AC3E}">
        <p14:creationId xmlns:p14="http://schemas.microsoft.com/office/powerpoint/2010/main" val="2497213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Bridging the Gaps</a:t>
            </a:r>
            <a:endParaRPr lang="en-CA" dirty="0"/>
          </a:p>
        </p:txBody>
      </p:sp>
      <p:sp>
        <p:nvSpPr>
          <p:cNvPr id="3" name="Content Placeholder 2"/>
          <p:cNvSpPr>
            <a:spLocks noGrp="1"/>
          </p:cNvSpPr>
          <p:nvPr>
            <p:ph idx="1"/>
          </p:nvPr>
        </p:nvSpPr>
        <p:spPr/>
        <p:txBody>
          <a:bodyPr/>
          <a:lstStyle/>
          <a:p>
            <a:r>
              <a:rPr lang="en-CA" dirty="0" smtClean="0"/>
              <a:t>Next steps:</a:t>
            </a:r>
          </a:p>
          <a:p>
            <a:pPr lvl="1"/>
            <a:r>
              <a:rPr lang="en-CA" dirty="0" smtClean="0"/>
              <a:t>The team is continuing to work toward increasing membership in the Terrace Branch of ECEBC with a membership drive planned for Fall 2014.</a:t>
            </a:r>
            <a:endParaRPr lang="en-CA" dirty="0"/>
          </a:p>
        </p:txBody>
      </p:sp>
    </p:spTree>
    <p:extLst>
      <p:ext uri="{BB962C8B-B14F-4D97-AF65-F5344CB8AC3E}">
        <p14:creationId xmlns:p14="http://schemas.microsoft.com/office/powerpoint/2010/main" val="1341291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Bridging the Gaps</a:t>
            </a:r>
            <a:endParaRPr lang="en-CA" dirty="0"/>
          </a:p>
        </p:txBody>
      </p:sp>
      <p:sp>
        <p:nvSpPr>
          <p:cNvPr id="6" name="Content Placeholder 5"/>
          <p:cNvSpPr>
            <a:spLocks noGrp="1"/>
          </p:cNvSpPr>
          <p:nvPr>
            <p:ph idx="1"/>
          </p:nvPr>
        </p:nvSpPr>
        <p:spPr/>
        <p:txBody>
          <a:bodyPr/>
          <a:lstStyle/>
          <a:p>
            <a:r>
              <a:rPr lang="en-CA" dirty="0" smtClean="0"/>
              <a:t>Thinking about the next generation of Early Childhood Educators in our community, we plan to strengthen ties with other ECE communities in our region by coming together for inspirational and reflective practice retreats.  Deeper, more cohesive and meaningful relationships among ECE’s create awareness of our work and enthusiasm for what we do (Community of Innovation, Project Report, 2013).</a:t>
            </a:r>
            <a:endParaRPr lang="en-CA" dirty="0"/>
          </a:p>
        </p:txBody>
      </p:sp>
    </p:spTree>
    <p:extLst>
      <p:ext uri="{BB962C8B-B14F-4D97-AF65-F5344CB8AC3E}">
        <p14:creationId xmlns:p14="http://schemas.microsoft.com/office/powerpoint/2010/main" val="2591719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2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a:noFill/>
          <a:ln>
            <a:noFill/>
          </a:ln>
        </p:spPr>
      </p:pic>
      <p:sp>
        <p:nvSpPr>
          <p:cNvPr id="3" name="Title 2"/>
          <p:cNvSpPr>
            <a:spLocks noGrp="1"/>
          </p:cNvSpPr>
          <p:nvPr>
            <p:ph type="title"/>
          </p:nvPr>
        </p:nvSpPr>
        <p:spPr/>
        <p:txBody>
          <a:bodyPr/>
          <a:lstStyle/>
          <a:p>
            <a:r>
              <a:rPr lang="en-CA" dirty="0" smtClean="0"/>
              <a:t>Nancy, Nicole and Terry visit with their MLA (Early Years Fair)</a:t>
            </a:r>
            <a:endParaRPr lang="en-CA" dirty="0"/>
          </a:p>
        </p:txBody>
      </p:sp>
      <p:sp>
        <p:nvSpPr>
          <p:cNvPr id="4" name="Picture Placeholder 3"/>
          <p:cNvSpPr>
            <a:spLocks noGrp="1"/>
          </p:cNvSpPr>
          <p:nvPr>
            <p:ph type="pic" idx="1"/>
          </p:nvPr>
        </p:nvSpPr>
        <p:spPr/>
      </p:sp>
      <p:sp>
        <p:nvSpPr>
          <p:cNvPr id="5" name="Text Placeholder 4"/>
          <p:cNvSpPr>
            <a:spLocks noGrp="1"/>
          </p:cNvSpPr>
          <p:nvPr>
            <p:ph type="body" sz="half" idx="2"/>
          </p:nvPr>
        </p:nvSpPr>
        <p:spPr/>
        <p:txBody>
          <a:bodyPr/>
          <a:lstStyle/>
          <a:p>
            <a:endParaRPr lang="en-CA"/>
          </a:p>
        </p:txBody>
      </p:sp>
    </p:spTree>
    <p:extLst>
      <p:ext uri="{BB962C8B-B14F-4D97-AF65-F5344CB8AC3E}">
        <p14:creationId xmlns:p14="http://schemas.microsoft.com/office/powerpoint/2010/main" val="55840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rrace 2 (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rot="10800000">
            <a:off x="3446463" y="0"/>
            <a:ext cx="5299075" cy="6858000"/>
          </a:xfrm>
          <a:prstGeom prst="rect">
            <a:avLst/>
          </a:prstGeom>
          <a:noFill/>
          <a:ln>
            <a:noFill/>
          </a:ln>
        </p:spPr>
      </p:pic>
    </p:spTree>
    <p:extLst>
      <p:ext uri="{BB962C8B-B14F-4D97-AF65-F5344CB8AC3E}">
        <p14:creationId xmlns:p14="http://schemas.microsoft.com/office/powerpoint/2010/main" val="577097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Raising the Village Workshop</a:t>
            </a:r>
            <a:endParaRPr lang="en-C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6386297" y="987425"/>
            <a:ext cx="3765982" cy="4873625"/>
          </a:xfrm>
        </p:spPr>
      </p:pic>
      <p:sp>
        <p:nvSpPr>
          <p:cNvPr id="5" name="Text Placeholder 4"/>
          <p:cNvSpPr>
            <a:spLocks noGrp="1"/>
          </p:cNvSpPr>
          <p:nvPr>
            <p:ph type="body" sz="half" idx="2"/>
          </p:nvPr>
        </p:nvSpPr>
        <p:spPr/>
        <p:txBody>
          <a:bodyPr/>
          <a:lstStyle/>
          <a:p>
            <a:endParaRPr lang="en-CA"/>
          </a:p>
        </p:txBody>
      </p:sp>
    </p:spTree>
    <p:extLst>
      <p:ext uri="{BB962C8B-B14F-4D97-AF65-F5344CB8AC3E}">
        <p14:creationId xmlns:p14="http://schemas.microsoft.com/office/powerpoint/2010/main" val="1035603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idging the Gap 0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a:noFill/>
          <a:ln>
            <a:noFill/>
          </a:ln>
        </p:spPr>
      </p:pic>
      <p:sp>
        <p:nvSpPr>
          <p:cNvPr id="3" name="Title 2"/>
          <p:cNvSpPr>
            <a:spLocks noGrp="1"/>
          </p:cNvSpPr>
          <p:nvPr>
            <p:ph type="title"/>
          </p:nvPr>
        </p:nvSpPr>
        <p:spPr/>
        <p:txBody>
          <a:bodyPr/>
          <a:lstStyle/>
          <a:p>
            <a:r>
              <a:rPr lang="en-CA" dirty="0" smtClean="0"/>
              <a:t>Raising the Village Workshop</a:t>
            </a:r>
            <a:endParaRPr lang="en-CA" dirty="0"/>
          </a:p>
        </p:txBody>
      </p:sp>
      <p:sp>
        <p:nvSpPr>
          <p:cNvPr id="4" name="Content Placeholder 3"/>
          <p:cNvSpPr>
            <a:spLocks noGrp="1"/>
          </p:cNvSpPr>
          <p:nvPr>
            <p:ph idx="1"/>
          </p:nvPr>
        </p:nvSpPr>
        <p:spPr/>
        <p:txBody>
          <a:bodyPr/>
          <a:lstStyle/>
          <a:p>
            <a:endParaRPr lang="en-CA"/>
          </a:p>
        </p:txBody>
      </p:sp>
      <p:sp>
        <p:nvSpPr>
          <p:cNvPr id="5" name="Text Placeholder 4"/>
          <p:cNvSpPr>
            <a:spLocks noGrp="1"/>
          </p:cNvSpPr>
          <p:nvPr>
            <p:ph type="body" sz="half" idx="2"/>
          </p:nvPr>
        </p:nvSpPr>
        <p:spPr/>
        <p:txBody>
          <a:bodyPr/>
          <a:lstStyle/>
          <a:p>
            <a:endParaRPr lang="en-CA"/>
          </a:p>
        </p:txBody>
      </p:sp>
    </p:spTree>
    <p:extLst>
      <p:ext uri="{BB962C8B-B14F-4D97-AF65-F5344CB8AC3E}">
        <p14:creationId xmlns:p14="http://schemas.microsoft.com/office/powerpoint/2010/main" val="151296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idging the Gap 03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a:noFill/>
          <a:ln>
            <a:noFill/>
          </a:ln>
        </p:spPr>
      </p:pic>
    </p:spTree>
    <p:extLst>
      <p:ext uri="{BB962C8B-B14F-4D97-AF65-F5344CB8AC3E}">
        <p14:creationId xmlns:p14="http://schemas.microsoft.com/office/powerpoint/2010/main" val="1629175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6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a:noFill/>
          <a:ln>
            <a:noFill/>
          </a:ln>
        </p:spPr>
      </p:pic>
    </p:spTree>
    <p:extLst>
      <p:ext uri="{BB962C8B-B14F-4D97-AF65-F5344CB8AC3E}">
        <p14:creationId xmlns:p14="http://schemas.microsoft.com/office/powerpoint/2010/main" val="2942156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63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a:noFill/>
          <a:ln>
            <a:noFill/>
          </a:ln>
        </p:spPr>
      </p:pic>
    </p:spTree>
    <p:extLst>
      <p:ext uri="{BB962C8B-B14F-4D97-AF65-F5344CB8AC3E}">
        <p14:creationId xmlns:p14="http://schemas.microsoft.com/office/powerpoint/2010/main" val="2910415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145</Words>
  <Application>Microsoft Office PowerPoint</Application>
  <PresentationFormat>Widescreen</PresentationFormat>
  <Paragraphs>12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Bridging the Gaps Album</vt:lpstr>
      <vt:lpstr>Bridging the Gaps</vt:lpstr>
      <vt:lpstr>Nancy, Nicole and Terry visit with their MLA (Early Years Fair)</vt:lpstr>
      <vt:lpstr>PowerPoint Presentation</vt:lpstr>
      <vt:lpstr>Raising the Village Workshop</vt:lpstr>
      <vt:lpstr>Raising the Village Workshop</vt:lpstr>
      <vt:lpstr>PowerPoint Presentation</vt:lpstr>
      <vt:lpstr>PowerPoint Presentation</vt:lpstr>
      <vt:lpstr>PowerPoint Presentation</vt:lpstr>
      <vt:lpstr>Local Trade Fair Display</vt:lpstr>
      <vt:lpstr>Bridging the Gaps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Christine Buttkus</dc:creator>
  <cp:lastModifiedBy>Christine Buttkus</cp:lastModifiedBy>
  <cp:revision>12</cp:revision>
  <dcterms:created xsi:type="dcterms:W3CDTF">2014-08-18T18:41:00Z</dcterms:created>
  <dcterms:modified xsi:type="dcterms:W3CDTF">2014-08-25T02:25:57Z</dcterms:modified>
</cp:coreProperties>
</file>